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2192000" cy="6858000"/>
  <p:notesSz cx="6858000" cy="9144000"/>
  <p:embeddedFontLst>
    <p:embeddedFont>
      <p:font typeface="Cascadia Code" panose="020B0609020000020004" pitchFamily="49" charset="0"/>
      <p:regular r:id="rId25"/>
      <p:bold r:id="rId26"/>
      <p:italic r:id="rId27"/>
      <p:boldItalic r:id="rId28"/>
    </p:embeddedFont>
    <p:embeddedFont>
      <p:font typeface="Play" panose="020B0604020202020204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dia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függőleges szöveg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üggőleges cím és szöveg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ím és tartalom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zakaszfejléc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tartalomrész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Összehasonlítás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sak cím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Üres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talomrész képaláírással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ép képaláírással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hu-H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1524000" y="754144"/>
            <a:ext cx="9144000" cy="1480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8800"/>
              <a:buFont typeface="Cascadia Code"/>
              <a:buNone/>
            </a:pPr>
            <a:r>
              <a:rPr lang="hu-HU" sz="8800">
                <a:solidFill>
                  <a:srgbClr val="0A3041"/>
                </a:solidFill>
                <a:latin typeface="Cascadia Code"/>
                <a:ea typeface="Cascadia Code"/>
                <a:cs typeface="Cascadia Code"/>
                <a:sym typeface="Cascadia Code"/>
              </a:rPr>
              <a:t>Darts Számoló</a:t>
            </a:r>
            <a:endParaRPr/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1524000" y="2658359"/>
            <a:ext cx="9144000" cy="259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316"/>
              </a:buClr>
              <a:buSzPts val="4400"/>
              <a:buNone/>
            </a:pPr>
            <a:r>
              <a:rPr lang="hu-HU" sz="4400" b="1">
                <a:solidFill>
                  <a:srgbClr val="275316"/>
                </a:solidFill>
              </a:rPr>
              <a:t>Készítette: Lisztóczki Csaba és Ádám Róbert</a:t>
            </a:r>
            <a:br>
              <a:rPr lang="hu-HU" sz="4400" b="1">
                <a:solidFill>
                  <a:srgbClr val="275316"/>
                </a:solidFill>
              </a:rPr>
            </a:br>
            <a:r>
              <a:rPr lang="hu-HU" sz="4400" b="1">
                <a:solidFill>
                  <a:srgbClr val="275316"/>
                </a:solidFill>
              </a:rPr>
              <a:t>Szoftverfejlesztő és –tesztelő</a:t>
            </a:r>
            <a:br>
              <a:rPr lang="hu-HU" sz="4400" b="1">
                <a:solidFill>
                  <a:srgbClr val="275316"/>
                </a:solidFill>
              </a:rPr>
            </a:br>
            <a:r>
              <a:rPr lang="hu-HU" sz="4400" b="1">
                <a:solidFill>
                  <a:srgbClr val="275316"/>
                </a:solidFill>
              </a:rPr>
              <a:t>2024/2025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2 játékos mód</a:t>
            </a:r>
            <a:endParaRPr/>
          </a:p>
        </p:txBody>
      </p:sp>
      <p:pic>
        <p:nvPicPr>
          <p:cNvPr id="139" name="Google Shape;139;p22" descr="A képen szöveg, képernyőkép, szoftver, Multimédiás szoftver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803255" y="1825625"/>
            <a:ext cx="4585490" cy="435133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Játék</a:t>
            </a:r>
            <a:endParaRPr/>
          </a:p>
        </p:txBody>
      </p:sp>
      <p:pic>
        <p:nvPicPr>
          <p:cNvPr id="145" name="Google Shape;145;p23" descr="A képen képernyőkép, szöveg, tervezés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339583" y="1769064"/>
            <a:ext cx="5295370" cy="4939936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804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Adatbázis: MySQL</a:t>
            </a:r>
            <a:endParaRPr>
              <a:solidFill>
                <a:srgbClr val="0A3041"/>
              </a:solidFill>
            </a:endParaRPr>
          </a:p>
        </p:txBody>
      </p:sp>
      <p:pic>
        <p:nvPicPr>
          <p:cNvPr id="151" name="Google Shape;151;p24" descr="A képen szöveg, képernyőkép, szoftver, Számítógépes ikon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76287" y="1261785"/>
            <a:ext cx="4619920" cy="189210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2" name="Google Shape;152;p24" descr="A képen szöveg, képernyőkép, Betűtípus, tervezés látható&#10;&#10;Előfordulhat, hogy a mesterséges intelligencia által létrehozott tartalom helytelen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68005" y="1261785"/>
            <a:ext cx="4113522" cy="287249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3" name="Google Shape;153;p24" descr="A képen szöveg, szoftver, szám, Számítógépes ikon látható&#10;&#10;Előfordulhat, hogy a mesterséges intelligencia által létrehozott tartalom helytelen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6287" y="5032852"/>
            <a:ext cx="4619920" cy="1642313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4" name="Google Shape;154;p24" descr="A képen szöveg, képernyőkép, Betűtípus, szoftver látható&#10;&#10;Előfordulhat, hogy a mesterséges intelligencia által létrehozott tartalom helytelen.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6287" y="3629842"/>
            <a:ext cx="4619920" cy="959221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5" name="Google Shape;155;p24" descr="A képen szöveg, szám, Betűtípus, képernyőkép látható&#10;&#10;Előfordulhat, hogy a mesterséges intelligencia által létrehozott tartalom helytelen.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68005" y="4757287"/>
            <a:ext cx="5417165" cy="191787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6" name="Google Shape;156;p24"/>
          <p:cNvSpPr txBox="1"/>
          <p:nvPr/>
        </p:nvSpPr>
        <p:spPr>
          <a:xfrm>
            <a:off x="1536988" y="865922"/>
            <a:ext cx="21493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0" i="0" u="none" strike="noStrike" cap="none">
                <a:solidFill>
                  <a:srgbClr val="275316"/>
                </a:solidFill>
                <a:latin typeface="Arial"/>
                <a:ea typeface="Arial"/>
                <a:cs typeface="Arial"/>
                <a:sym typeface="Arial"/>
              </a:rPr>
              <a:t>Darts DB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7364435" y="865922"/>
            <a:ext cx="14705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0" i="0" u="none" strike="noStrike" cap="none">
                <a:solidFill>
                  <a:srgbClr val="275316"/>
                </a:solidFill>
                <a:latin typeface="Arial"/>
                <a:ea typeface="Arial"/>
                <a:cs typeface="Arial"/>
                <a:sym typeface="Arial"/>
              </a:rPr>
              <a:t>Kapcsolatok</a:t>
            </a:r>
            <a:endParaRPr/>
          </a:p>
        </p:txBody>
      </p:sp>
      <p:sp>
        <p:nvSpPr>
          <p:cNvPr id="158" name="Google Shape;158;p24"/>
          <p:cNvSpPr txBox="1"/>
          <p:nvPr/>
        </p:nvSpPr>
        <p:spPr>
          <a:xfrm>
            <a:off x="1796225" y="3241772"/>
            <a:ext cx="182479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dirty="0">
                <a:solidFill>
                  <a:srgbClr val="275316"/>
                </a:solidFill>
                <a:latin typeface="Arial"/>
                <a:ea typeface="Arial"/>
                <a:cs typeface="Arial"/>
                <a:sym typeface="Arial"/>
              </a:rPr>
              <a:t>Kiszállók tábla</a:t>
            </a:r>
            <a:endParaRPr dirty="0"/>
          </a:p>
        </p:txBody>
      </p:sp>
      <p:sp>
        <p:nvSpPr>
          <p:cNvPr id="159" name="Google Shape;159;p24"/>
          <p:cNvSpPr txBox="1"/>
          <p:nvPr/>
        </p:nvSpPr>
        <p:spPr>
          <a:xfrm>
            <a:off x="1536988" y="4670509"/>
            <a:ext cx="26300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275316"/>
                </a:solidFill>
                <a:latin typeface="Arial"/>
                <a:ea typeface="Arial"/>
                <a:cs typeface="Arial"/>
                <a:sym typeface="Arial"/>
              </a:rPr>
              <a:t>Felhasználók tábla</a:t>
            </a:r>
            <a:endParaRPr/>
          </a:p>
        </p:txBody>
      </p:sp>
      <p:sp>
        <p:nvSpPr>
          <p:cNvPr id="160" name="Google Shape;160;p24"/>
          <p:cNvSpPr txBox="1"/>
          <p:nvPr/>
        </p:nvSpPr>
        <p:spPr>
          <a:xfrm>
            <a:off x="7723276" y="4404397"/>
            <a:ext cx="293173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>
                <a:solidFill>
                  <a:srgbClr val="275316"/>
                </a:solidFill>
                <a:latin typeface="Arial"/>
                <a:ea typeface="Arial"/>
                <a:cs typeface="Arial"/>
                <a:sym typeface="Arial"/>
              </a:rPr>
              <a:t>Statisztika tábla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Technológiák és Eszközök:</a:t>
            </a:r>
            <a:endParaRPr/>
          </a:p>
        </p:txBody>
      </p:sp>
      <p:sp>
        <p:nvSpPr>
          <p:cNvPr id="166" name="Google Shape;166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Frontend: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1400"/>
              <a:buChar char="•"/>
            </a:pPr>
            <a:r>
              <a:rPr lang="hu-HU" sz="1400">
                <a:solidFill>
                  <a:srgbClr val="275316"/>
                </a:solidFill>
              </a:rPr>
              <a:t>HTML, CSS, JAVASCRIPT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Backend: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1400"/>
              <a:buChar char="•"/>
            </a:pPr>
            <a:r>
              <a:rPr lang="hu-HU" sz="1400">
                <a:solidFill>
                  <a:srgbClr val="275316"/>
                </a:solidFill>
              </a:rPr>
              <a:t>PHP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Adatbázis: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1400"/>
              <a:buChar char="•"/>
            </a:pPr>
            <a:r>
              <a:rPr lang="hu-HU" sz="1400">
                <a:solidFill>
                  <a:srgbClr val="275316"/>
                </a:solidFill>
              </a:rPr>
              <a:t>MySQL</a:t>
            </a:r>
            <a:endParaRPr sz="1400">
              <a:solidFill>
                <a:srgbClr val="27531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hu-HU"/>
              <a:t>Verziókezelés: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1400"/>
              <a:buChar char="•"/>
            </a:pPr>
            <a:r>
              <a:rPr lang="hu-HU" sz="1400">
                <a:solidFill>
                  <a:srgbClr val="275316"/>
                </a:solidFill>
              </a:rPr>
              <a:t>Git, GitHub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1400"/>
              <a:buChar char="•"/>
            </a:pPr>
            <a:r>
              <a:rPr lang="hu-HU" sz="1400">
                <a:solidFill>
                  <a:srgbClr val="275316"/>
                </a:solidFill>
              </a:rPr>
              <a:t>GitHub link: </a:t>
            </a:r>
            <a:r>
              <a:rPr lang="hu-HU" sz="1400">
                <a:solidFill>
                  <a:srgbClr val="00B0F0"/>
                </a:solidFill>
              </a:rPr>
              <a:t>https://github.com/liszto88/projectdarts.git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112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Az alapoktól</a:t>
            </a: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546755" y="1076985"/>
            <a:ext cx="11176883" cy="5540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316"/>
              </a:buClr>
              <a:buSzPts val="2000"/>
              <a:buChar char="•"/>
            </a:pPr>
            <a:r>
              <a:rPr lang="hu-HU" sz="2000">
                <a:solidFill>
                  <a:srgbClr val="275316"/>
                </a:solidFill>
              </a:rPr>
              <a:t>Alap felépítése egy HTML weboldalnak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275316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000"/>
              <a:buChar char="•"/>
            </a:pPr>
            <a:r>
              <a:rPr lang="hu-HU" sz="2000">
                <a:solidFill>
                  <a:srgbClr val="275316"/>
                </a:solidFill>
              </a:rPr>
              <a:t>Head, body{} szerkesztés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275316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000"/>
              <a:buChar char="•"/>
            </a:pPr>
            <a:r>
              <a:rPr lang="hu-HU" sz="2000">
                <a:solidFill>
                  <a:srgbClr val="275316"/>
                </a:solidFill>
              </a:rPr>
              <a:t>Menüsor és tartalom készítés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275316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000"/>
              <a:buChar char="•"/>
            </a:pPr>
            <a:r>
              <a:rPr lang="hu-HU" sz="2000">
                <a:solidFill>
                  <a:srgbClr val="275316"/>
                </a:solidFill>
              </a:rPr>
              <a:t>Stílusok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275316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000"/>
              <a:buChar char="•"/>
            </a:pPr>
            <a:r>
              <a:rPr lang="hu-HU" sz="2000">
                <a:solidFill>
                  <a:srgbClr val="275316"/>
                </a:solidFill>
              </a:rPr>
              <a:t>Programok</a:t>
            </a:r>
            <a:endParaRPr/>
          </a:p>
        </p:txBody>
      </p:sp>
      <p:pic>
        <p:nvPicPr>
          <p:cNvPr id="173" name="Google Shape;173;p26" descr="A képen szöveg, Betűtípus, képernyőkép látható&#10;&#10;Előfordulhat, hogy a mesterséges intelligencia által létrehozott tartalom helytelen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14940" y="1099759"/>
            <a:ext cx="5308699" cy="1299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 descr="A képen szöveg, képernyőkép, szoftver, Multimédiás szoftver látható&#10;&#10;Előfordulhat, hogy a mesterséges intelligencia által létrehozott tartalom helytelen.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14940" y="2641314"/>
            <a:ext cx="3312939" cy="2039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 descr="A képen szöveg, képernyőkép, Betűtípus látható&#10;&#10;Előfordulhat, hogy a mesterséges intelligencia által létrehozott tartalom helytelen.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14940" y="4923215"/>
            <a:ext cx="3291222" cy="1496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12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Forráskód</a:t>
            </a:r>
            <a:endParaRPr/>
          </a:p>
        </p:txBody>
      </p:sp>
      <p:pic>
        <p:nvPicPr>
          <p:cNvPr id="181" name="Google Shape;181;p27" descr="A képen szöveg, képernyőkép, szoftver, Multimédiás szoftver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296240" y="1668546"/>
            <a:ext cx="7599519" cy="4977352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2" name="Google Shape;182;p27"/>
          <p:cNvSpPr txBox="1"/>
          <p:nvPr/>
        </p:nvSpPr>
        <p:spPr>
          <a:xfrm>
            <a:off x="2234153" y="1176666"/>
            <a:ext cx="321454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>
                <a:solidFill>
                  <a:srgbClr val="275316"/>
                </a:solidFill>
                <a:latin typeface="Arial"/>
                <a:ea typeface="Arial"/>
                <a:cs typeface="Arial"/>
                <a:sym typeface="Arial"/>
              </a:rPr>
              <a:t>hetihatter.js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121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Forráskód</a:t>
            </a:r>
            <a:endParaRPr/>
          </a:p>
        </p:txBody>
      </p:sp>
      <p:pic>
        <p:nvPicPr>
          <p:cNvPr id="188" name="Google Shape;188;p28" descr="A képen szöveg, képernyőkép, szoftver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253043" y="1649691"/>
            <a:ext cx="7685913" cy="5024487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89" name="Google Shape;189;p28"/>
          <p:cNvSpPr txBox="1"/>
          <p:nvPr/>
        </p:nvSpPr>
        <p:spPr>
          <a:xfrm>
            <a:off x="2253043" y="1216058"/>
            <a:ext cx="17910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>
                <a:solidFill>
                  <a:srgbClr val="275316"/>
                </a:solidFill>
                <a:latin typeface="Arial"/>
                <a:ea typeface="Arial"/>
                <a:cs typeface="Arial"/>
                <a:sym typeface="Arial"/>
              </a:rPr>
              <a:t>jatek.js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725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Forráskód</a:t>
            </a:r>
            <a:endParaRPr/>
          </a:p>
        </p:txBody>
      </p:sp>
      <p:pic>
        <p:nvPicPr>
          <p:cNvPr id="195" name="Google Shape;195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043922" y="1166678"/>
            <a:ext cx="6104155" cy="554513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96" name="Google Shape;196;p29"/>
          <p:cNvSpPr txBox="1"/>
          <p:nvPr/>
        </p:nvSpPr>
        <p:spPr>
          <a:xfrm>
            <a:off x="2959081" y="797346"/>
            <a:ext cx="19240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sz="1800" b="1">
                <a:solidFill>
                  <a:srgbClr val="275316"/>
                </a:solidFill>
                <a:latin typeface="Arial"/>
                <a:ea typeface="Arial"/>
                <a:cs typeface="Arial"/>
                <a:sym typeface="Arial"/>
              </a:rPr>
              <a:t>jatek.js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838200" y="-1"/>
            <a:ext cx="10515600" cy="754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316"/>
              </a:buClr>
              <a:buSzPts val="2800"/>
              <a:buFont typeface="Play"/>
              <a:buNone/>
            </a:pPr>
            <a:r>
              <a:rPr lang="hu-HU" sz="2800" b="1">
                <a:solidFill>
                  <a:srgbClr val="275316"/>
                </a:solidFill>
              </a:rPr>
              <a:t>Jatek.js</a:t>
            </a:r>
            <a:endParaRPr/>
          </a:p>
        </p:txBody>
      </p:sp>
      <p:pic>
        <p:nvPicPr>
          <p:cNvPr id="202" name="Google Shape;202;p30" descr="A képen szöveg, képernyőkép, szoftver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139125" y="8953"/>
            <a:ext cx="5210785" cy="68400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065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Tesztelés</a:t>
            </a:r>
            <a:endParaRPr/>
          </a:p>
        </p:txBody>
      </p:sp>
      <p:pic>
        <p:nvPicPr>
          <p:cNvPr id="208" name="Google Shape;208;p31" descr="A képen szöveg, képernyőkép, szám, Betűtípus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3751868" y="958579"/>
            <a:ext cx="4506012" cy="5848864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803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lay"/>
              <a:buNone/>
            </a:pPr>
            <a:r>
              <a:rPr lang="hu-HU" sz="4800">
                <a:solidFill>
                  <a:srgbClr val="0A3041"/>
                </a:solidFill>
              </a:rPr>
              <a:t>Projekt célja: A darts játék megkönnyítése, gyorsítása, gördülékenyebbé tétele</a:t>
            </a: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838200" y="2300140"/>
            <a:ext cx="10515600" cy="4081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316"/>
              </a:buClr>
              <a:buSzPts val="2400"/>
              <a:buChar char="•"/>
            </a:pPr>
            <a:r>
              <a:rPr lang="hu-HU" sz="2400">
                <a:solidFill>
                  <a:srgbClr val="275316"/>
                </a:solidFill>
              </a:rPr>
              <a:t>Kortalanul:Gyerekektől -99 éves korig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400"/>
              <a:buChar char="•"/>
            </a:pPr>
            <a:r>
              <a:rPr lang="hu-HU" sz="2400">
                <a:solidFill>
                  <a:srgbClr val="275316"/>
                </a:solidFill>
              </a:rPr>
              <a:t>Fejleszti az agyműködést, -számolási képességet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400"/>
              <a:buChar char="•"/>
            </a:pPr>
            <a:r>
              <a:rPr lang="hu-HU" sz="2400">
                <a:solidFill>
                  <a:srgbClr val="275316"/>
                </a:solidFill>
              </a:rPr>
              <a:t>Megkönnyíti a játékot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400"/>
              <a:buChar char="•"/>
            </a:pPr>
            <a:r>
              <a:rPr lang="hu-HU" sz="2400">
                <a:solidFill>
                  <a:srgbClr val="275316"/>
                </a:solidFill>
              </a:rPr>
              <a:t>Segíti a darts „taktikát” </a:t>
            </a:r>
            <a:br>
              <a:rPr lang="hu-HU" sz="2400">
                <a:solidFill>
                  <a:srgbClr val="275316"/>
                </a:solidFill>
              </a:rPr>
            </a:br>
            <a:br>
              <a:rPr lang="hu-HU" sz="2400">
                <a:solidFill>
                  <a:srgbClr val="275316"/>
                </a:solidFill>
              </a:rPr>
            </a:br>
            <a:br>
              <a:rPr lang="hu-HU" sz="2400">
                <a:solidFill>
                  <a:srgbClr val="275316"/>
                </a:solidFill>
              </a:rPr>
            </a:br>
            <a:r>
              <a:rPr lang="hu-HU" sz="2400">
                <a:solidFill>
                  <a:srgbClr val="275316"/>
                </a:solidFill>
              </a:rPr>
              <a:t>A darts napjaink egyik feltörekvő sportja. Csaba maga is játszik</a:t>
            </a:r>
            <a:br>
              <a:rPr lang="hu-HU" sz="2400">
                <a:solidFill>
                  <a:srgbClr val="275316"/>
                </a:solidFill>
              </a:rPr>
            </a:br>
            <a:br>
              <a:rPr lang="hu-HU" sz="2400">
                <a:solidFill>
                  <a:srgbClr val="275316"/>
                </a:solidFill>
              </a:rPr>
            </a:br>
            <a:r>
              <a:rPr lang="hu-HU" sz="1600">
                <a:solidFill>
                  <a:srgbClr val="275316"/>
                </a:solidFill>
              </a:rPr>
              <a:t>(Megjegyzés: Székely „Penge” Pál – Darts Matek)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5400"/>
              <a:buFont typeface="Play"/>
              <a:buNone/>
            </a:pPr>
            <a:r>
              <a:rPr lang="hu-HU" sz="5400">
                <a:solidFill>
                  <a:srgbClr val="0A3041"/>
                </a:solidFill>
              </a:rPr>
              <a:t>Élő bemutató</a:t>
            </a:r>
            <a:endParaRPr/>
          </a:p>
        </p:txBody>
      </p:sp>
      <p:sp>
        <p:nvSpPr>
          <p:cNvPr id="214" name="Google Shape;214;p32"/>
          <p:cNvSpPr txBox="1">
            <a:spLocks noGrp="1"/>
          </p:cNvSpPr>
          <p:nvPr>
            <p:ph type="body" idx="1"/>
          </p:nvPr>
        </p:nvSpPr>
        <p:spPr>
          <a:xfrm>
            <a:off x="838200" y="3186260"/>
            <a:ext cx="10515600" cy="782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316"/>
              </a:buClr>
              <a:buSzPts val="4800"/>
              <a:buNone/>
            </a:pPr>
            <a:r>
              <a:rPr lang="hu-HU" sz="4800">
                <a:solidFill>
                  <a:srgbClr val="275316"/>
                </a:solidFill>
              </a:rPr>
              <a:t>Please wait…Loading…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>
            <a:spLocks noGrp="1"/>
          </p:cNvSpPr>
          <p:nvPr>
            <p:ph type="title"/>
          </p:nvPr>
        </p:nvSpPr>
        <p:spPr>
          <a:xfrm>
            <a:off x="838200" y="1"/>
            <a:ext cx="10515600" cy="1168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316"/>
              </a:buClr>
              <a:buSzPts val="4400"/>
              <a:buFont typeface="Play"/>
              <a:buNone/>
            </a:pPr>
            <a:r>
              <a:rPr lang="hu-HU">
                <a:solidFill>
                  <a:srgbClr val="275316"/>
                </a:solidFill>
              </a:rPr>
              <a:t>Összegzés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body" idx="1"/>
          </p:nvPr>
        </p:nvSpPr>
        <p:spPr>
          <a:xfrm>
            <a:off x="838200" y="1168924"/>
            <a:ext cx="10515600" cy="5008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316"/>
              </a:buClr>
              <a:buSzPts val="2800"/>
              <a:buChar char="•"/>
            </a:pPr>
            <a:r>
              <a:rPr lang="hu-HU">
                <a:solidFill>
                  <a:srgbClr val="275316"/>
                </a:solidFill>
              </a:rPr>
              <a:t>Tanulás, fejlődés, kitartás:</a:t>
            </a:r>
            <a:br>
              <a:rPr lang="hu-HU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Megértettük a fejlesztés alapjait</a:t>
            </a:r>
            <a:br>
              <a:rPr lang="hu-HU" sz="1400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Tanultunk a hibákból</a:t>
            </a:r>
            <a:br>
              <a:rPr lang="hu-HU" sz="1400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Fontos a dokumentáció, tesztelés</a:t>
            </a:r>
            <a:br>
              <a:rPr lang="hu-HU" sz="1400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Hatékonyabb hibakezelés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800"/>
              <a:buChar char="•"/>
            </a:pPr>
            <a:r>
              <a:rPr lang="hu-HU">
                <a:solidFill>
                  <a:srgbClr val="275316"/>
                </a:solidFill>
              </a:rPr>
              <a:t>Több:</a:t>
            </a:r>
            <a:br>
              <a:rPr lang="hu-HU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Tervezés</a:t>
            </a:r>
            <a:br>
              <a:rPr lang="hu-HU" sz="1400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Verziókezelés</a:t>
            </a:r>
            <a:br>
              <a:rPr lang="hu-HU" sz="1400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Tesztelés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800"/>
              <a:buChar char="•"/>
            </a:pPr>
            <a:r>
              <a:rPr lang="hu-HU">
                <a:solidFill>
                  <a:srgbClr val="275316"/>
                </a:solidFill>
              </a:rPr>
              <a:t>Büszkeséggel tölt el:</a:t>
            </a:r>
            <a:br>
              <a:rPr lang="hu-HU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Működő program</a:t>
            </a:r>
            <a:br>
              <a:rPr lang="hu-HU" sz="1400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Problémamegoldás sikeres</a:t>
            </a:r>
            <a:br>
              <a:rPr lang="hu-HU" sz="1400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Megismertünk egy másik oldalunkat</a:t>
            </a:r>
            <a:br>
              <a:rPr lang="hu-HU" sz="1400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Olyat alkottunk amit mások is szívesen használnának</a:t>
            </a:r>
            <a:endParaRPr>
              <a:solidFill>
                <a:srgbClr val="275316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800"/>
              <a:buChar char="•"/>
            </a:pPr>
            <a:r>
              <a:rPr lang="hu-HU">
                <a:solidFill>
                  <a:srgbClr val="275316"/>
                </a:solidFill>
              </a:rPr>
              <a:t>Célkitűzés</a:t>
            </a:r>
            <a:br>
              <a:rPr lang="hu-HU">
                <a:solidFill>
                  <a:srgbClr val="275316"/>
                </a:solidFill>
              </a:rPr>
            </a:br>
            <a:r>
              <a:rPr lang="hu-HU" sz="1400">
                <a:solidFill>
                  <a:srgbClr val="275316"/>
                </a:solidFill>
              </a:rPr>
              <a:t>Folytatni a tanulást, fejlődni</a:t>
            </a:r>
            <a:endParaRPr>
              <a:solidFill>
                <a:srgbClr val="27531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Köszönjük szépen a figyelmet!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316"/>
              </a:buClr>
              <a:buSzPts val="2400"/>
              <a:buNone/>
            </a:pPr>
            <a:r>
              <a:rPr lang="hu-HU" sz="2400">
                <a:solidFill>
                  <a:srgbClr val="275316"/>
                </a:solidFill>
              </a:rPr>
              <a:t>Köszönjük szépen az emberek fáradságos munkáját akik nélkül ez nem jött volna létre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400"/>
              <a:buNone/>
            </a:pPr>
            <a:r>
              <a:rPr lang="hu-HU" sz="2400">
                <a:solidFill>
                  <a:srgbClr val="275316"/>
                </a:solidFill>
              </a:rPr>
              <a:t>Köszönjük a szervezők munkáját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400"/>
              <a:buNone/>
            </a:pPr>
            <a:r>
              <a:rPr lang="hu-HU" sz="2400">
                <a:solidFill>
                  <a:srgbClr val="275316"/>
                </a:solidFill>
              </a:rPr>
              <a:t>Köszönjük a jelenlévőknek, kollégáknak, „diák”társaknak</a:t>
            </a:r>
            <a:endParaRPr sz="2400">
              <a:solidFill>
                <a:srgbClr val="275316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75316"/>
              </a:buClr>
              <a:buSzPts val="2400"/>
              <a:buNone/>
            </a:pPr>
            <a:r>
              <a:rPr lang="hu-HU" sz="2400">
                <a:solidFill>
                  <a:srgbClr val="275316"/>
                </a:solidFill>
              </a:rPr>
              <a:t>Külön köszönet a Tanárunknak aki végigvezetett minket ezen az úton</a:t>
            </a:r>
            <a:endParaRPr/>
          </a:p>
          <a:p>
            <a:pPr marL="228600" lvl="0" indent="-50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F0"/>
              </a:buClr>
              <a:buSzPts val="2800"/>
              <a:buNone/>
            </a:pPr>
            <a:r>
              <a:rPr lang="hu-HU">
                <a:solidFill>
                  <a:srgbClr val="00B0F0"/>
                </a:solidFill>
              </a:rPr>
              <a:t>„Az oktatás gyökerei keserűek, de gyümölcsei édesek.”</a:t>
            </a:r>
            <a:br>
              <a:rPr lang="hu-HU">
                <a:solidFill>
                  <a:srgbClr val="00B0F0"/>
                </a:solidFill>
              </a:rPr>
            </a:br>
            <a:r>
              <a:rPr lang="hu-HU">
                <a:solidFill>
                  <a:srgbClr val="00B0F0"/>
                </a:solidFill>
              </a:rPr>
              <a:t>-Arisztotelész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800"/>
              <a:buFont typeface="Play"/>
              <a:buNone/>
            </a:pPr>
            <a:r>
              <a:rPr lang="hu-HU" sz="4800">
                <a:solidFill>
                  <a:srgbClr val="0A3041"/>
                </a:solidFill>
              </a:rPr>
              <a:t>Weboldal alapkoncepció</a:t>
            </a:r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886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5316"/>
              </a:buClr>
              <a:buSzPts val="2800"/>
              <a:buNone/>
            </a:pPr>
            <a:r>
              <a:rPr lang="hu-HU" sz="2800">
                <a:solidFill>
                  <a:srgbClr val="275316"/>
                </a:solidFill>
              </a:rPr>
              <a:t>Menü: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5316"/>
              </a:buClr>
              <a:buSzPts val="2800"/>
              <a:buChar char="•"/>
            </a:pPr>
            <a:r>
              <a:rPr lang="hu-HU" sz="2800">
                <a:solidFill>
                  <a:srgbClr val="275316"/>
                </a:solidFill>
              </a:rPr>
              <a:t>Főoldal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5316"/>
              </a:buClr>
              <a:buSzPts val="2800"/>
              <a:buChar char="•"/>
            </a:pPr>
            <a:r>
              <a:rPr lang="hu-HU" sz="2800">
                <a:solidFill>
                  <a:srgbClr val="275316"/>
                </a:solidFill>
              </a:rPr>
              <a:t>Regisztráció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5316"/>
              </a:buClr>
              <a:buSzPts val="2800"/>
              <a:buChar char="•"/>
            </a:pPr>
            <a:r>
              <a:rPr lang="hu-HU" sz="2800">
                <a:solidFill>
                  <a:srgbClr val="275316"/>
                </a:solidFill>
              </a:rPr>
              <a:t>Bejelentkezés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5316"/>
              </a:buClr>
              <a:buSzPts val="2800"/>
              <a:buChar char="•"/>
            </a:pPr>
            <a:r>
              <a:rPr lang="hu-HU" sz="2800">
                <a:solidFill>
                  <a:srgbClr val="275316"/>
                </a:solidFill>
              </a:rPr>
              <a:t>A dartsról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5316"/>
              </a:buClr>
              <a:buSzPts val="2800"/>
              <a:buChar char="•"/>
            </a:pPr>
            <a:r>
              <a:rPr lang="hu-HU" sz="2800">
                <a:solidFill>
                  <a:srgbClr val="275316"/>
                </a:solidFill>
              </a:rPr>
              <a:t>Bemutatkozás</a:t>
            </a:r>
            <a:endParaRPr/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5316"/>
              </a:buClr>
              <a:buSzPts val="2800"/>
              <a:buChar char="•"/>
            </a:pPr>
            <a:r>
              <a:rPr lang="hu-HU" sz="2800">
                <a:solidFill>
                  <a:srgbClr val="275316"/>
                </a:solidFill>
              </a:rPr>
              <a:t>Játék</a:t>
            </a:r>
            <a:endParaRPr/>
          </a:p>
          <a:p>
            <a:pPr marL="685800" lvl="1" indent="-508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800">
              <a:solidFill>
                <a:srgbClr val="275316"/>
              </a:solidFill>
            </a:endParaRPr>
          </a:p>
          <a:p>
            <a:pPr marL="457200" lvl="1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75316"/>
              </a:buClr>
              <a:buSzPts val="2800"/>
              <a:buNone/>
            </a:pPr>
            <a:r>
              <a:rPr lang="hu-HU" sz="2800">
                <a:solidFill>
                  <a:srgbClr val="275316"/>
                </a:solidFill>
              </a:rPr>
              <a:t>Felhasználói felület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Főoldal</a:t>
            </a:r>
            <a:endParaRPr/>
          </a:p>
        </p:txBody>
      </p:sp>
      <p:pic>
        <p:nvPicPr>
          <p:cNvPr id="103" name="Google Shape;103;p16" descr="A képen szöveg, képernyőkép, szoftver, Számítógépes ikon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1915212" y="1637417"/>
            <a:ext cx="8361575" cy="450918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Regisztráció</a:t>
            </a:r>
            <a:endParaRPr/>
          </a:p>
        </p:txBody>
      </p:sp>
      <p:pic>
        <p:nvPicPr>
          <p:cNvPr id="109" name="Google Shape;109;p17" descr="A képen szöveg, képernyőkép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330995" y="1825625"/>
            <a:ext cx="7530010" cy="435133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Bejelentkezés</a:t>
            </a:r>
            <a:endParaRPr/>
          </a:p>
        </p:txBody>
      </p:sp>
      <p:pic>
        <p:nvPicPr>
          <p:cNvPr id="115" name="Google Shape;115;p18" descr="A képen szöveg, képernyőkép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391683" y="1825625"/>
            <a:ext cx="7408634" cy="435133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</a:pPr>
            <a:r>
              <a:rPr lang="hu-HU"/>
              <a:t>A Dartsról</a:t>
            </a:r>
            <a:endParaRPr/>
          </a:p>
        </p:txBody>
      </p:sp>
      <p:pic>
        <p:nvPicPr>
          <p:cNvPr id="121" name="Google Shape;121;p19" descr="A képen szöveg, Darts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327701" y="1825625"/>
            <a:ext cx="7536598" cy="435133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Bemutatkozás</a:t>
            </a:r>
            <a:endParaRPr/>
          </a:p>
        </p:txBody>
      </p:sp>
      <p:pic>
        <p:nvPicPr>
          <p:cNvPr id="127" name="Google Shape;127;p20" descr="A képen szöveg, képernyőkép, kerék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304483" y="1825625"/>
            <a:ext cx="7583033" cy="435133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 amt="30000"/>
          </a:blip>
          <a:stretch>
            <a:fillRect/>
          </a:stretch>
        </a:blip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3041"/>
              </a:buClr>
              <a:buSzPts val="4400"/>
              <a:buFont typeface="Play"/>
              <a:buNone/>
            </a:pPr>
            <a:r>
              <a:rPr lang="hu-HU">
                <a:solidFill>
                  <a:srgbClr val="0A3041"/>
                </a:solidFill>
              </a:rPr>
              <a:t>Játék</a:t>
            </a:r>
            <a:endParaRPr/>
          </a:p>
        </p:txBody>
      </p:sp>
      <p:pic>
        <p:nvPicPr>
          <p:cNvPr id="133" name="Google Shape;133;p21" descr="A képen szöveg, képernyőkép látható&#10;&#10;Előfordulhat, hogy a mesterséges intelligencia által létrehozott tartalom helytelen.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283448" y="1825625"/>
            <a:ext cx="7625104" cy="4351338"/>
          </a:xfrm>
          <a:prstGeom prst="rect">
            <a:avLst/>
          </a:prstGeom>
          <a:solidFill>
            <a:srgbClr val="ECECEC"/>
          </a:solidFill>
          <a:ln w="88900" cap="sq" cmpd="sng">
            <a:solidFill>
              <a:srgbClr val="275316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Szélesvásznú</PresentationFormat>
  <Paragraphs>73</Paragraphs>
  <Slides>22</Slides>
  <Notes>22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6" baseType="lpstr">
      <vt:lpstr>Play</vt:lpstr>
      <vt:lpstr>Cascadia Code</vt:lpstr>
      <vt:lpstr>Arial</vt:lpstr>
      <vt:lpstr>Office-téma</vt:lpstr>
      <vt:lpstr>Darts Számoló</vt:lpstr>
      <vt:lpstr>Projekt célja: A darts játék megkönnyítése, gyorsítása, gördülékenyebbé tétele</vt:lpstr>
      <vt:lpstr>Weboldal alapkoncepció</vt:lpstr>
      <vt:lpstr>Főoldal</vt:lpstr>
      <vt:lpstr>Regisztráció</vt:lpstr>
      <vt:lpstr>Bejelentkezés</vt:lpstr>
      <vt:lpstr>A Dartsról</vt:lpstr>
      <vt:lpstr>Bemutatkozás</vt:lpstr>
      <vt:lpstr>Játék</vt:lpstr>
      <vt:lpstr>2 játékos mód</vt:lpstr>
      <vt:lpstr>Játék</vt:lpstr>
      <vt:lpstr>Adatbázis: MySQL</vt:lpstr>
      <vt:lpstr>Technológiák és Eszközök:</vt:lpstr>
      <vt:lpstr>Az alapoktól</vt:lpstr>
      <vt:lpstr>Forráskód</vt:lpstr>
      <vt:lpstr>Forráskód</vt:lpstr>
      <vt:lpstr>Forráskód</vt:lpstr>
      <vt:lpstr>Jatek.js</vt:lpstr>
      <vt:lpstr>Tesztelés</vt:lpstr>
      <vt:lpstr>Élő bemutató</vt:lpstr>
      <vt:lpstr>Összegzés</vt:lpstr>
      <vt:lpstr>Köszönjük szépen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Csaba Lisztoczki</cp:lastModifiedBy>
  <cp:revision>1</cp:revision>
  <dcterms:modified xsi:type="dcterms:W3CDTF">2025-09-20T11:35:31Z</dcterms:modified>
</cp:coreProperties>
</file>